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29.06.2024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7491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Розкажіть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наблизьте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хай разом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нарадяться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Хто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розповів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віддавна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давніх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часів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звістив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ж не Я, ваш Господь?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Бож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вже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Бога,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Мене,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окрім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Мене нема Бога праведного та Спасителя!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25210" y="62460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45:21-25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78506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Зверніться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до Мене й спасетесь,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кінці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землі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Бог, і нема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іншого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Бога!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Собою Самим присягав,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справедливість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уст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вийшла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те слово, яке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повернеться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усяке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коліно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вклонятися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усякий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язик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присягне</a:t>
            </a:r>
            <a:endParaRPr lang="ru-RU" sz="4100" spc="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29362" y="711151"/>
            <a:ext cx="9202723" cy="4456343"/>
          </a:xfrm>
        </p:spPr>
        <p:txBody>
          <a:bodyPr>
            <a:noAutofit/>
          </a:bodyPr>
          <a:lstStyle/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Мені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скаже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Тільки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правда та сила!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Прийдуть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засоромляться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всі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Нього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запалюються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b="1" spc="150" baseline="30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ru-RU" sz="4200" spc="15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Через Господа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усправедливляться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і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прославлене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всяке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131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Ivan On</cp:lastModifiedBy>
  <cp:revision>12</cp:revision>
  <dcterms:created xsi:type="dcterms:W3CDTF">2021-12-07T20:43:07Z</dcterms:created>
  <dcterms:modified xsi:type="dcterms:W3CDTF">2024-06-29T07:50:52Z</dcterms:modified>
</cp:coreProperties>
</file>